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7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9596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8434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0984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2026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714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5829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1395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1051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52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309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3123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B7A1F-345C-4CF6-88CA-6FEA3BB2B14D}" type="datetimeFigureOut">
              <a:rPr lang="de-DE" smtClean="0"/>
              <a:t>07.03.2014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60293-CB0B-45EB-BFA6-89E8C301AC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9473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468" y="2032679"/>
            <a:ext cx="7561064" cy="279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9654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/>
        </p:nvGrpSpPr>
        <p:grpSpPr>
          <a:xfrm>
            <a:off x="634314" y="2533103"/>
            <a:ext cx="2331307" cy="2754107"/>
            <a:chOff x="634314" y="2533103"/>
            <a:chExt cx="2331307" cy="2754107"/>
          </a:xfrm>
        </p:grpSpPr>
        <p:sp>
          <p:nvSpPr>
            <p:cNvPr id="6" name="Textfeld 5"/>
            <p:cNvSpPr txBox="1"/>
            <p:nvPr/>
          </p:nvSpPr>
          <p:spPr>
            <a:xfrm>
              <a:off x="634314" y="4333103"/>
              <a:ext cx="23313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Leon-Jaques</a:t>
              </a:r>
              <a:br>
                <a:rPr lang="de-DE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</a:br>
              <a:r>
                <a:rPr lang="de-DE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(8)</a:t>
              </a:r>
              <a:endParaRPr lang="de-DE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3105" y="2533103"/>
              <a:ext cx="1882516" cy="1800000"/>
            </a:xfrm>
            <a:prstGeom prst="rect">
              <a:avLst/>
            </a:prstGeom>
          </p:spPr>
        </p:pic>
      </p:grpSp>
      <p:grpSp>
        <p:nvGrpSpPr>
          <p:cNvPr id="12" name="Gruppieren 11"/>
          <p:cNvGrpSpPr/>
          <p:nvPr/>
        </p:nvGrpSpPr>
        <p:grpSpPr>
          <a:xfrm>
            <a:off x="6178379" y="2533103"/>
            <a:ext cx="1801310" cy="2754107"/>
            <a:chOff x="6178379" y="2533103"/>
            <a:chExt cx="1801310" cy="2754107"/>
          </a:xfrm>
        </p:grpSpPr>
        <p:sp>
          <p:nvSpPr>
            <p:cNvPr id="4" name="Textfeld 3"/>
            <p:cNvSpPr txBox="1"/>
            <p:nvPr/>
          </p:nvSpPr>
          <p:spPr>
            <a:xfrm>
              <a:off x="6178379" y="4333103"/>
              <a:ext cx="1754006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Владимир</a:t>
              </a:r>
              <a:r>
                <a:rPr lang="de-DE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/>
              </a:r>
              <a:br>
                <a:rPr lang="de-DE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</a:br>
              <a:r>
                <a:rPr lang="de-DE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(22)</a:t>
              </a:r>
              <a:endParaRPr lang="de-DE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8" name="Grafik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8379" y="2533103"/>
              <a:ext cx="1801310" cy="1800000"/>
            </a:xfrm>
            <a:prstGeom prst="rect">
              <a:avLst/>
            </a:prstGeom>
          </p:spPr>
        </p:pic>
      </p:grpSp>
      <p:grpSp>
        <p:nvGrpSpPr>
          <p:cNvPr id="11" name="Gruppieren 10"/>
          <p:cNvGrpSpPr/>
          <p:nvPr/>
        </p:nvGrpSpPr>
        <p:grpSpPr>
          <a:xfrm>
            <a:off x="3672000" y="2533103"/>
            <a:ext cx="1800000" cy="2754107"/>
            <a:chOff x="3672000" y="2533103"/>
            <a:chExt cx="1800000" cy="2754107"/>
          </a:xfrm>
        </p:grpSpPr>
        <p:sp>
          <p:nvSpPr>
            <p:cNvPr id="5" name="Textfeld 4"/>
            <p:cNvSpPr txBox="1"/>
            <p:nvPr/>
          </p:nvSpPr>
          <p:spPr>
            <a:xfrm>
              <a:off x="3966706" y="4333103"/>
              <a:ext cx="1210588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Hubert</a:t>
              </a:r>
              <a:br>
                <a:rPr lang="de-DE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</a:br>
              <a:r>
                <a:rPr lang="de-DE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(53)</a:t>
              </a:r>
              <a:endParaRPr lang="de-DE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9" name="Grafik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72000" y="2533103"/>
              <a:ext cx="1800000" cy="18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176858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26" name="Picture 2" descr="http://tinf11games.files.wordpress.com/2014/03/screenflow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94503"/>
            <a:ext cx="9139762" cy="626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98223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89685" y="1715530"/>
            <a:ext cx="3426941" cy="342694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Game-Projekt</a:t>
            </a:r>
          </a:p>
          <a:p>
            <a:pPr algn="ctr"/>
            <a:r>
              <a:rPr lang="de-DE" sz="14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(quasi plattformunabhängig)</a:t>
            </a:r>
            <a:endParaRPr lang="de-DE" sz="2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411362" y="1715531"/>
            <a:ext cx="1661984" cy="166198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Launcher</a:t>
            </a:r>
          </a:p>
          <a:p>
            <a:pPr algn="ctr"/>
            <a:r>
              <a:rPr lang="de-DE" sz="24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(</a:t>
            </a:r>
            <a:r>
              <a:rPr lang="de-DE" sz="2400" dirty="0" err="1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iOS</a:t>
            </a:r>
            <a:r>
              <a:rPr lang="de-DE" sz="24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)</a:t>
            </a:r>
            <a:endParaRPr lang="de-DE" sz="1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4411362" y="3480487"/>
            <a:ext cx="1661984" cy="166198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Launcher</a:t>
            </a:r>
          </a:p>
          <a:p>
            <a:pPr algn="ctr"/>
            <a:r>
              <a:rPr lang="de-DE" sz="24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(</a:t>
            </a:r>
            <a:r>
              <a:rPr lang="de-DE" sz="2400" dirty="0" err="1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Win</a:t>
            </a:r>
            <a:r>
              <a:rPr lang="de-DE" sz="24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)</a:t>
            </a:r>
            <a:endParaRPr lang="de-DE" sz="1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6168082" y="1715531"/>
            <a:ext cx="1661984" cy="166198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Launcher</a:t>
            </a:r>
          </a:p>
          <a:p>
            <a:pPr algn="ctr"/>
            <a:r>
              <a:rPr lang="de-DE" sz="24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(WP)</a:t>
            </a:r>
            <a:endParaRPr lang="de-DE" sz="1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6168082" y="3480487"/>
            <a:ext cx="1661984" cy="166198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Launcher</a:t>
            </a:r>
          </a:p>
          <a:p>
            <a:pPr algn="ctr"/>
            <a:r>
              <a:rPr lang="de-DE" sz="24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(OUYA)</a:t>
            </a:r>
            <a:endParaRPr lang="de-DE" sz="14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089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050" name="Picture 2" descr="http://tinf11games.files.wordpress.com/2014/03/convertertoo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1695450"/>
            <a:ext cx="5524500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74905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</Words>
  <Application>Microsoft Office PowerPoint</Application>
  <PresentationFormat>Bildschirmpräsentation (4:3)</PresentationFormat>
  <Paragraphs>13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Segoe UI Semilight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Christian Liebel</dc:creator>
  <cp:lastModifiedBy>Christian Liebel</cp:lastModifiedBy>
  <cp:revision>3</cp:revision>
  <dcterms:created xsi:type="dcterms:W3CDTF">2014-03-07T06:57:17Z</dcterms:created>
  <dcterms:modified xsi:type="dcterms:W3CDTF">2014-03-07T07:19:08Z</dcterms:modified>
</cp:coreProperties>
</file>

<file path=docProps/thumbnail.jpeg>
</file>